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7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4746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6889BF-FE67-4619-863B-EB6D49FA2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7F72185-77CE-4A26-BA45-9C0951F251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D802FA-E101-4725-8FFB-B8F12B90A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A740-B242-49D7-BEC8-1EC2CF0EB853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BDACBB2-7D76-4533-9159-87DC74B49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65D02F-7437-45AC-B690-0D0E19BE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19F1-9AD7-47F2-A89C-904E2DAFE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718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A342EF-D0DC-410D-B154-408958B03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E12362A-6ADA-4A4B-AE4F-CEC10DA232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D5276AD-D193-468B-9C1B-2A9B2209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A740-B242-49D7-BEC8-1EC2CF0EB853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8FE3824-9BE5-4C75-832E-4BD09FF44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024236F-EF3F-4C96-8A61-1FD0CE19E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19F1-9AD7-47F2-A89C-904E2DAFE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04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1891748-068D-45F6-BC2A-4B7F6DF5E6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A843516-BCE3-43DB-A0D2-FDE5F6D785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9C0708C-0855-4D31-8F52-6BBCF6DE4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A740-B242-49D7-BEC8-1EC2CF0EB853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AF26A2-2953-47AB-93E6-8A67454A8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7BDF40A-1877-4FB6-8F36-F591E735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19F1-9AD7-47F2-A89C-904E2DAFE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51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9BDDD5-9AF8-4925-8755-968BC550B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CA7275-8847-42B3-AAEB-4AD9F8578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95A34AC-6C01-4F19-85AA-0582501BE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A740-B242-49D7-BEC8-1EC2CF0EB853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466391-DAB3-4764-B295-51387B57C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B21EDE-E26D-4A80-9D91-788489E4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19F1-9AD7-47F2-A89C-904E2DAFE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10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6D9E40-C198-4397-A605-5A8347B40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A2C739C-C49E-46F7-A291-C5BFAF446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B61AC0D-AA4B-4F45-A470-232DFFFC0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A740-B242-49D7-BEC8-1EC2CF0EB853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49C00F-8E20-425F-BD51-B78E0A216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FFB700-FF15-427B-97A4-AA03998B8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19F1-9AD7-47F2-A89C-904E2DAFE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97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A1DBA1-CFF4-4383-BE58-ACBD2258B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7DBDD35-C20B-4282-9816-288FD88B2B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565E359-C0FC-4FB8-8BC4-C3793B87C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CD78D10-24E7-4273-9275-DAF69BEE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A740-B242-49D7-BEC8-1EC2CF0EB853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C735798-384C-4D18-BA66-5F332F3C7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A1C7C25-8A4A-45D6-B5BA-3110FD5FF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19F1-9AD7-47F2-A89C-904E2DAFE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0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8A0E75-503E-433A-989D-89B106B5A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FA1253F-5696-4EEC-983D-4B0B6A7EA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CB78538-2CCD-4235-8197-FC04A987F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24DC656-86F6-48A9-8184-03046A8282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165485F-2909-44FE-9D1A-02FD345F7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2CF4DB5-0DB9-4217-BBD2-DC972EF60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A740-B242-49D7-BEC8-1EC2CF0EB853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025CC24-4CD0-4CF0-80EE-843A8D2E7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ACF6180-3C0E-4B5C-B054-C816C5170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19F1-9AD7-47F2-A89C-904E2DAFE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2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73464F-9A48-4F87-9C4B-EBB570B0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81CEFB0-43DD-4714-BAD2-450B7886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A740-B242-49D7-BEC8-1EC2CF0EB853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43BBF61-26F2-4402-A03A-4DA07CC85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03FC846-5398-4A12-B185-AE9D9522B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19F1-9AD7-47F2-A89C-904E2DAFE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7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7BEEACB-FB6E-440E-AEE3-530A32CF8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A740-B242-49D7-BEC8-1EC2CF0EB853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8EAB65E-E8EC-4F68-B4D6-074AE7D8A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4761F8F-1FA5-4616-9E6C-EB6DBB77D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19F1-9AD7-47F2-A89C-904E2DAFE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829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CF759C-082E-4E70-8980-D1F1218E2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A13B514-D986-4B46-A3C8-D3A258E5D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1CBDC87-46ED-4BFB-8F9C-C635903DF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A62E687-B3EC-4DFA-8E56-06FDBC4EF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A740-B242-49D7-BEC8-1EC2CF0EB853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0DD5E69-CB02-4899-8A81-0378E76E0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72976C5-C036-437F-8052-B14292CD3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19F1-9AD7-47F2-A89C-904E2DAFE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73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AF9BEF-CE24-41F3-B458-6D0C42B66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65FC2F5-49AD-41CD-9895-ECDB4E091B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37EAC53-1156-4F5E-A238-A52F292EA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6B960E2-1E1A-4CD5-B1F3-2CAE00B14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A740-B242-49D7-BEC8-1EC2CF0EB853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08C9BAE-61E4-49DD-B56B-36283A097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3D079EA-98AB-461E-BCF9-27D8CDB0A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19F1-9AD7-47F2-A89C-904E2DAFE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925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DFC599-1C3D-42BA-AF48-2918B7E53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E07306A-6DA2-4E16-B368-B5CF6886B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10D5A8-47B9-4C79-A341-69E94ECF4C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EA740-B242-49D7-BEC8-1EC2CF0EB853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43945CC-B89B-435B-9CEE-6B9147D2C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4B84AF-9E25-48BF-A431-5EC26348D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919F1-9AD7-47F2-A89C-904E2DAFE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6E2C20-D114-4935-9476-4582B3403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399"/>
            <a:ext cx="9144000" cy="3108325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 УЧРЕЖДЕНИЕ –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№176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по зарубежным сказкам»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старшей группе «Ромашки»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9052B31-D064-475B-933E-D790A3FB0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9175" y="4497388"/>
            <a:ext cx="10220325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Калитвянская Татьяна Валерьевна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руководитель: Кувшинова Юлия Александровна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 2022г</a:t>
            </a:r>
          </a:p>
        </p:txBody>
      </p:sp>
    </p:spTree>
    <p:extLst>
      <p:ext uri="{BB962C8B-B14F-4D97-AF65-F5344CB8AC3E}">
        <p14:creationId xmlns:p14="http://schemas.microsoft.com/office/powerpoint/2010/main" val="1377510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100407-4E49-45FD-90F6-1473F533C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406021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декорации для театрализованной постановки Красной Шапочки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3214207-4FAE-4080-AA21-5D9D3C9777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C15FA96-6574-47C6-B270-2ED21BD78F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00" y="3416300"/>
            <a:ext cx="3975100" cy="29813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8FDECC1-BC03-4CF5-9394-02E9A4BDA6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00" y="1249741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84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5496B2-28CC-430B-886D-49A59298C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Примеряем костюмы сшитые родителями для театрализованной постановки Красной Шапочки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1B88241-5B8C-4F6E-8F1F-94CA8833F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14357"/>
            <a:ext cx="3143249" cy="419099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DA709AF-5B29-40AC-B99B-F3944F663C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75" y="2132542"/>
            <a:ext cx="3371850" cy="4495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41D5F78-2790-4E53-B0F5-2BA197241E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150" y="1614357"/>
            <a:ext cx="314325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02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AA8AB8-7212-4555-8BFB-A32A5ECE8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224" y="365125"/>
            <a:ext cx="8791576" cy="1325563"/>
          </a:xfrm>
        </p:spPr>
        <p:txBody>
          <a:bodyPr/>
          <a:lstStyle/>
          <a:p>
            <a:pPr algn="ctr"/>
            <a:r>
              <a:rPr lang="ru-RU" b="1" dirty="0"/>
              <a:t>Вывод: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845043-DD75-408E-9F9F-4EA9B4501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2224" y="1825625"/>
            <a:ext cx="8791575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Чем больше дети знают сказок, тем эффективнее у них формируется познавательный интерес к сказкам, тем больше нравственных эталонов они усваивают, а значит, будет меньше проблем в приобщении к социальному миру, тем полноценнее будет основа в формировании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987726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6C00B3-58EE-4C16-8CAE-CAE1A94A4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50888"/>
            <a:ext cx="9144000" cy="84931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F4C572B-4EBF-4C60-A527-CCDB100B0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00225"/>
            <a:ext cx="9144000" cy="3457575"/>
          </a:xfrm>
        </p:spPr>
        <p:txBody>
          <a:bodyPr/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содержанию: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познавательный, творческо-информационный;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музыкальный руководитель,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времени проведения: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характеру: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ДОУ;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024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51F7D7-C1C0-4702-8BDA-5F180453C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DDE0F5C-800C-4407-95D2-24197A82D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6024" y="1273908"/>
            <a:ext cx="8458201" cy="52832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Обогащение и систематизация знаний детей дошкольного возраста о сказках зарубежных писателей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знания о зарубежных писателях и их произведениях;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интерес и бережное отношение к книгам, потребность в чтении сказок;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речь детей через разные виды деятельности;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внимательно слушать сказки и включаться в беседу по их содержанию;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воображение, фантазию и мышление.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996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20DFD2-F51E-4447-BFF0-A478283EE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EF7383-A141-47C5-B7AD-B01AD3D1D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6074" y="1387475"/>
            <a:ext cx="8391525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Сказка имеет огромное воспитательное значение. В период дошкольного детства у детей пробуждаются чувства и складываются представления, которые в дальнейшем станут фундаментом всей сознательной жизни. В это время закладываются основы личностных качеств, а сказка способствует формированию представлений о честности, трудолюбии, смелости, дружбе. Фантастический мир сказки позволяет слушателю преодолеть стереотипы мышления, комплексы, пробудить творческие способности.</a:t>
            </a:r>
          </a:p>
        </p:txBody>
      </p:sp>
    </p:spTree>
    <p:extLst>
      <p:ext uri="{BB962C8B-B14F-4D97-AF65-F5344CB8AC3E}">
        <p14:creationId xmlns:p14="http://schemas.microsoft.com/office/powerpoint/2010/main" val="1255053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0C4906-E558-4C9E-9E83-380FDAF7A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940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972BF05-1CA0-4A10-825D-15E42C111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7" y="1064526"/>
            <a:ext cx="11409529" cy="511243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Этап Организационный (подготовительный)</a:t>
            </a:r>
          </a:p>
          <a:p>
            <a:pPr algn="just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детской художественной литературы для чтения детям и заучивания;</a:t>
            </a:r>
          </a:p>
          <a:p>
            <a:pPr algn="just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методической литературой по данной теме;</a:t>
            </a:r>
          </a:p>
          <a:p>
            <a:pPr algn="just">
              <a:buFontTx/>
              <a:buChar char="-"/>
            </a:pPr>
            <a:r>
              <a:rPr lang="ru-RU" sz="1400" dirty="0">
                <a:solidFill>
                  <a:srgbClr val="000000"/>
                </a:solidFill>
                <a:latin typeface="Times New Roman"/>
              </a:rPr>
              <a:t>Воспитывать художественно-эстетический  вкус,  интерес к музыкально-художественной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</a:rPr>
              <a:t>деятельности;</a:t>
            </a:r>
          </a:p>
          <a:p>
            <a:pPr marL="0" indent="0" algn="just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Этап Практический (выполнение проекта)</a:t>
            </a:r>
          </a:p>
          <a:p>
            <a:pPr algn="just">
              <a:buFontTx/>
              <a:buChar char="-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«Каких зарубежных авторов я знаю?» «Какие сказки они написали?» «Какие герои мне больше всего понравились и почему?» «В какой сказке я бы хотел сыграть и какого героя?» «Мой герой как выглядит, с какой интонацией говорит и как он двигается?»</a:t>
            </a:r>
          </a:p>
          <a:p>
            <a:pPr algn="just">
              <a:buFontTx/>
              <a:buChar char="-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художественной литературы: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прочтение сказок Хана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Кристиана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Андерсана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«Гадкий утёнок» «Снежная Королева» «Дюймовочка», Шарля Перро «Красная Шапочка» «Спящая красавица» «Кот в сапогах».</a:t>
            </a:r>
          </a:p>
          <a:p>
            <a:pPr algn="just">
              <a:buFontTx/>
              <a:buChar char="-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работая в парах придумываем свою сказку и рисуем главных героев.</a:t>
            </a:r>
          </a:p>
          <a:p>
            <a:pPr algn="just">
              <a:buFontTx/>
              <a:buChar char="-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нетрадиционной технике рисования с использованием соли создаём снежинки для Снежной Королевы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Слушание музыкальных произведений «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</a:rPr>
              <a:t>Сказочные 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образы в музыке Э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</a:rPr>
              <a:t>. Грига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нетрадиционной технике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Ниткография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рисуем цветы для Эльфов и Дюймовочки.</a:t>
            </a:r>
          </a:p>
          <a:p>
            <a:pPr marL="0" indent="0" algn="just"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Этап Заключительный</a:t>
            </a:r>
          </a:p>
          <a:p>
            <a:pPr algn="just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сказку для постановки.</a:t>
            </a:r>
          </a:p>
          <a:p>
            <a:pPr algn="just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декорации.</a:t>
            </a:r>
          </a:p>
          <a:p>
            <a:pPr algn="just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помогают с пошивом костюмов и с созданием необходимого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983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B185C4-8314-404D-8DD1-DEBCBD707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6825" y="169863"/>
            <a:ext cx="9144000" cy="1544637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зарубежными писателями и их произведениями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6365701-9AAB-489E-BF13-25EF8830D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76215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C24D26F-8FCA-4F0F-A2A7-4820DBE192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39" y="2079305"/>
            <a:ext cx="3593910" cy="23596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8B4F1BB-6A86-4381-9E30-C4D2EB6D74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729" y="3353842"/>
            <a:ext cx="2589096" cy="34521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62EA7D6-09B8-4C03-809D-BF67E4BFE2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668" y="1714500"/>
            <a:ext cx="2459014" cy="327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70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1206DD-25FA-4F81-BBD6-589ED12F3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7666" y="836613"/>
            <a:ext cx="8020334" cy="1068387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Придумываем свою сказку и рисуем к ней иллюстрации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8BE1140-F856-4CAE-BA64-E4191CFE46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D538623-5501-4375-95C6-DB84928184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149" y="2155209"/>
            <a:ext cx="5149755" cy="38623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19C1B32-2F8F-494C-AA4C-02120CA9E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286" y="2079009"/>
            <a:ext cx="3957852" cy="296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1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0CB952-A13B-4F93-AC02-C59E3135F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3825" y="217488"/>
            <a:ext cx="9144000" cy="113506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Создаём снежинки из соли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Снежной Королевы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67A3293-8074-4A91-B5CE-A8029D27C7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51AABF1-BBD1-4D4D-AD69-634841743B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35" y="2628900"/>
            <a:ext cx="2701529" cy="36020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BAB9B37-74D4-4A1F-B9BF-BB50CA3DD9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307" y="1543311"/>
            <a:ext cx="3070746" cy="40943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0CA0A35-EAB1-4302-868D-8BD2B8EB52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150" y="3590475"/>
            <a:ext cx="4949032" cy="278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43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417347-2468-4EBB-83F2-346E82AF0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Ниткография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цветы для эльфов.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A8A4925-FEC5-4982-9B32-B9E48C615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957" y="1840184"/>
            <a:ext cx="3192043" cy="239403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68100B9-45C4-4634-8857-5EF9C80152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337" y="4234217"/>
            <a:ext cx="3498377" cy="26237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37D5243-3691-4B36-9BEE-41C021EA70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343" y="1690688"/>
            <a:ext cx="4647308" cy="296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115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124</Words>
  <Application>Microsoft Office PowerPoint</Application>
  <PresentationFormat>Произвольный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БЮДЖЕТНОЕ ДОШКОЛЬНОЕ ОБЩЕОБРАЗОВАТЕЛЬНОЕ УЧРЕЖДЕНИЕ –  ДЕТСКИЙ САД №176    ПРОЕКТ: «Путешествие по зарубежным сказкам» в старшей группе «Ромашки»</vt:lpstr>
      <vt:lpstr>Тип проекта:</vt:lpstr>
      <vt:lpstr>Цель проекта:</vt:lpstr>
      <vt:lpstr>Актуальность:</vt:lpstr>
      <vt:lpstr>Этапы работы:</vt:lpstr>
      <vt:lpstr>Знакомство с зарубежными писателями и их произведениями</vt:lpstr>
      <vt:lpstr>Придумываем свою сказку и рисуем к ней иллюстрации</vt:lpstr>
      <vt:lpstr>Создаём снежинки из соли для Снежной Королевы</vt:lpstr>
      <vt:lpstr>Ниткография. Рисуем цветы для эльфов.</vt:lpstr>
      <vt:lpstr>Рисуем декорации для театрализованной постановки Красной Шапочки</vt:lpstr>
      <vt:lpstr>Примеряем костюмы сшитые родителями для театрализованной постановки Красной Шапочки</vt:lpstr>
      <vt:lpstr>Вывод: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ОБЩЕОБРАЗОВАТЕЛЬНОЕ УЧРЕЖДЕНИЕ №176    ПРОЕКТ: «Путешествие по зарубежным сказкам» в старшей группе «Ромашки»</dc:title>
  <dc:creator>Mikhail Sosedkov</dc:creator>
  <cp:lastModifiedBy>Метод кабинет</cp:lastModifiedBy>
  <cp:revision>26</cp:revision>
  <dcterms:created xsi:type="dcterms:W3CDTF">2022-03-25T05:49:51Z</dcterms:created>
  <dcterms:modified xsi:type="dcterms:W3CDTF">2022-03-28T05:37:13Z</dcterms:modified>
</cp:coreProperties>
</file>