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-91" y="-5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D3DF-1AFA-42C1-B4FE-0AA97F971B46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B26A-FF62-4DCC-AE0A-A0CEF799B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52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D3DF-1AFA-42C1-B4FE-0AA97F971B46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B26A-FF62-4DCC-AE0A-A0CEF799B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54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D3DF-1AFA-42C1-B4FE-0AA97F971B46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B26A-FF62-4DCC-AE0A-A0CEF799B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36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D3DF-1AFA-42C1-B4FE-0AA97F971B46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B26A-FF62-4DCC-AE0A-A0CEF799B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73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D3DF-1AFA-42C1-B4FE-0AA97F971B46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B26A-FF62-4DCC-AE0A-A0CEF799B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08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D3DF-1AFA-42C1-B4FE-0AA97F971B46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B26A-FF62-4DCC-AE0A-A0CEF799B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210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D3DF-1AFA-42C1-B4FE-0AA97F971B46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B26A-FF62-4DCC-AE0A-A0CEF799B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9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D3DF-1AFA-42C1-B4FE-0AA97F971B46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B26A-FF62-4DCC-AE0A-A0CEF799B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74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D3DF-1AFA-42C1-B4FE-0AA97F971B46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B26A-FF62-4DCC-AE0A-A0CEF799B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13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D3DF-1AFA-42C1-B4FE-0AA97F971B46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B26A-FF62-4DCC-AE0A-A0CEF799B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63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D3DF-1AFA-42C1-B4FE-0AA97F971B46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B26A-FF62-4DCC-AE0A-A0CEF799B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6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2D3DF-1AFA-42C1-B4FE-0AA97F971B46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CB26A-FF62-4DCC-AE0A-A0CEF799B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23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6527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 Поговорите с детьми об опасности открытых окон! Будьте внимательны и не допускайте ошибок, которые могут стоить жизни!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86" y="2206624"/>
            <a:ext cx="9100457" cy="4651375"/>
          </a:xfrm>
        </p:spPr>
      </p:pic>
    </p:spTree>
    <p:extLst>
      <p:ext uri="{BB962C8B-B14F-4D97-AF65-F5344CB8AC3E}">
        <p14:creationId xmlns:p14="http://schemas.microsoft.com/office/powerpoint/2010/main" val="28942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64020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981371"/>
          </a:xfrm>
        </p:spPr>
      </p:pic>
    </p:spTree>
    <p:extLst>
      <p:ext uri="{BB962C8B-B14F-4D97-AF65-F5344CB8AC3E}">
        <p14:creationId xmlns:p14="http://schemas.microsoft.com/office/powerpoint/2010/main" val="813334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3543" y="365125"/>
            <a:ext cx="4078514" cy="477293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Будьте внимательны и осторожны!</a:t>
            </a:r>
            <a:endParaRPr lang="ru-RU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00686" cy="6858000"/>
          </a:xfrm>
        </p:spPr>
      </p:pic>
    </p:spTree>
    <p:extLst>
      <p:ext uri="{BB962C8B-B14F-4D97-AF65-F5344CB8AC3E}">
        <p14:creationId xmlns:p14="http://schemas.microsoft.com/office/powerpoint/2010/main" val="125916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519729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114"/>
            <a:ext cx="12192000" cy="7228114"/>
          </a:xfrm>
        </p:spPr>
      </p:pic>
    </p:spTree>
    <p:extLst>
      <p:ext uri="{BB962C8B-B14F-4D97-AF65-F5344CB8AC3E}">
        <p14:creationId xmlns:p14="http://schemas.microsoft.com/office/powerpoint/2010/main" val="1265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416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5886"/>
          </a:xfrm>
        </p:spPr>
      </p:pic>
    </p:spTree>
    <p:extLst>
      <p:ext uri="{BB962C8B-B14F-4D97-AF65-F5344CB8AC3E}">
        <p14:creationId xmlns:p14="http://schemas.microsoft.com/office/powerpoint/2010/main" val="91617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66207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1770" y="365125"/>
            <a:ext cx="4982029" cy="4700361"/>
          </a:xfrm>
        </p:spPr>
        <p:txBody>
          <a:bodyPr/>
          <a:lstStyle/>
          <a:p>
            <a:pPr algn="ctr"/>
            <a:r>
              <a:rPr lang="ru-RU" dirty="0" smtClean="0"/>
              <a:t>Ни в коем случае не позволяйте ребёнку сидеть на подоконнике, даже если вы уверены, что окно закрыто!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96126" cy="6877163"/>
          </a:xfrm>
        </p:spPr>
      </p:pic>
    </p:spTree>
    <p:extLst>
      <p:ext uri="{BB962C8B-B14F-4D97-AF65-F5344CB8AC3E}">
        <p14:creationId xmlns:p14="http://schemas.microsoft.com/office/powerpoint/2010/main" val="1515450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16944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824456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48</Words>
  <Application>Microsoft Office PowerPoint</Application>
  <PresentationFormat>Произвольный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Уважаемые родители! Поговорите с детьми об опасности открытых окон! Будьте внимательны и не допускайте ошибок, которые могут стоить жизни!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Ни в коем случае не позволяйте ребёнку сидеть на подоконнике, даже если вы уверены, что окно закрыто!</vt:lpstr>
      <vt:lpstr>Презентация PowerPoint</vt:lpstr>
      <vt:lpstr>Презентация PowerPoint</vt:lpstr>
      <vt:lpstr>Презентация PowerPoint</vt:lpstr>
      <vt:lpstr>Презентация PowerPoint</vt:lpstr>
      <vt:lpstr>Будьте внимательны и осторожны!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центр развития ребенка – детский сад №19</dc:title>
  <dc:creator>Админ</dc:creator>
  <cp:lastModifiedBy>Метод кабинет</cp:lastModifiedBy>
  <cp:revision>16</cp:revision>
  <dcterms:created xsi:type="dcterms:W3CDTF">2020-04-24T10:21:02Z</dcterms:created>
  <dcterms:modified xsi:type="dcterms:W3CDTF">2021-06-22T09:14:15Z</dcterms:modified>
</cp:coreProperties>
</file>