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69-0684-45B2-AE0E-46EDA2280E0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E293-CAF7-45C4-8721-32E5DE01CB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69-0684-45B2-AE0E-46EDA2280E0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E293-CAF7-45C4-8721-32E5DE01CB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69-0684-45B2-AE0E-46EDA2280E0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E293-CAF7-45C4-8721-32E5DE01CB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69-0684-45B2-AE0E-46EDA2280E0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E293-CAF7-45C4-8721-32E5DE01CB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69-0684-45B2-AE0E-46EDA2280E0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E293-CAF7-45C4-8721-32E5DE01CB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69-0684-45B2-AE0E-46EDA2280E0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E293-CAF7-45C4-8721-32E5DE01CB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69-0684-45B2-AE0E-46EDA2280E0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E293-CAF7-45C4-8721-32E5DE01CB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69-0684-45B2-AE0E-46EDA2280E0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E293-CAF7-45C4-8721-32E5DE01CB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69-0684-45B2-AE0E-46EDA2280E0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E293-CAF7-45C4-8721-32E5DE01CB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69-0684-45B2-AE0E-46EDA2280E0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E293-CAF7-45C4-8721-32E5DE01CB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B769-0684-45B2-AE0E-46EDA2280E0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7E293-CAF7-45C4-8721-32E5DE01CB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B769-0684-45B2-AE0E-46EDA2280E0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7E293-CAF7-45C4-8721-32E5DE01CB5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786~1\AppData\Local\Temp\b79f5770761e03235fd9bc64fb642f5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4"/>
            <a:ext cx="9144000" cy="685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9144000" cy="5733256"/>
          </a:xfrm>
        </p:spPr>
        <p:txBody>
          <a:bodyPr>
            <a:normAutofit lnSpcReduction="10000"/>
          </a:bodyPr>
          <a:lstStyle/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Составитель: Светлана Дмитриевна Соколова 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1"/>
            <a:ext cx="8136904" cy="3600399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бюджетное дошкольное образовательное учреждение – детский сад № 176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Кружок «Игралочка»</a:t>
            </a:r>
            <a:endParaRPr lang="ru-RU" sz="5400" b="1" i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588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85010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Блоки «Дьенеша»</a:t>
            </a:r>
            <a:endParaRPr lang="ru-RU" sz="4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Светлана\Desktop\фото кружок\IMG_20190207_15264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7902" r="29804"/>
          <a:stretch>
            <a:fillRect/>
          </a:stretch>
        </p:blipFill>
        <p:spPr bwMode="auto">
          <a:xfrm>
            <a:off x="251520" y="1256693"/>
            <a:ext cx="1893249" cy="217230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7171" name="Picture 3" descr="C:\Users\Светлана\Desktop\фото кружок\IMG_20190207_152650.jpg"/>
          <p:cNvPicPr>
            <a:picLocks noChangeAspect="1" noChangeArrowheads="1"/>
          </p:cNvPicPr>
          <p:nvPr/>
        </p:nvPicPr>
        <p:blipFill>
          <a:blip r:embed="rId4" cstate="print"/>
          <a:srcRect l="15000" t="20601" r="12201" b="18500"/>
          <a:stretch>
            <a:fillRect/>
          </a:stretch>
        </p:blipFill>
        <p:spPr bwMode="auto">
          <a:xfrm>
            <a:off x="2267744" y="1256693"/>
            <a:ext cx="1728192" cy="217230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7172" name="Picture 4" descr="C:\Users\Светлана\Desktop\фото кружок\IMG_20190207_152703.jpg"/>
          <p:cNvPicPr>
            <a:picLocks noChangeAspect="1" noChangeArrowheads="1"/>
          </p:cNvPicPr>
          <p:nvPr/>
        </p:nvPicPr>
        <p:blipFill>
          <a:blip r:embed="rId5" cstate="print"/>
          <a:srcRect t="43700" r="22000"/>
          <a:stretch>
            <a:fillRect/>
          </a:stretch>
        </p:blipFill>
        <p:spPr bwMode="auto">
          <a:xfrm>
            <a:off x="7387326" y="1292696"/>
            <a:ext cx="1675522" cy="2160239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7173" name="Picture 5" descr="C:\Users\Светлана\Desktop\фото кружок\IMG_20190207_152712.jpg"/>
          <p:cNvPicPr>
            <a:picLocks noChangeAspect="1" noChangeArrowheads="1"/>
          </p:cNvPicPr>
          <p:nvPr/>
        </p:nvPicPr>
        <p:blipFill>
          <a:blip r:embed="rId6" cstate="print"/>
          <a:srcRect l="24800" t="34250" r="27600"/>
          <a:stretch>
            <a:fillRect/>
          </a:stretch>
        </p:blipFill>
        <p:spPr bwMode="auto">
          <a:xfrm>
            <a:off x="4139952" y="1268761"/>
            <a:ext cx="1584176" cy="2160239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7174" name="Picture 6" descr="C:\Users\Светлана\Desktop\фото кружок\IMG_20190207_152901.jpg"/>
          <p:cNvPicPr>
            <a:picLocks noChangeAspect="1" noChangeArrowheads="1"/>
          </p:cNvPicPr>
          <p:nvPr/>
        </p:nvPicPr>
        <p:blipFill>
          <a:blip r:embed="rId7" cstate="print"/>
          <a:srcRect l="22000" t="29000" r="16401" b="8001"/>
          <a:stretch>
            <a:fillRect/>
          </a:stretch>
        </p:blipFill>
        <p:spPr bwMode="auto">
          <a:xfrm>
            <a:off x="5886146" y="1268760"/>
            <a:ext cx="1368152" cy="216024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7175" name="Picture 7" descr="C:\Users\Светлана\Desktop\фото кружок\IMG_20190208_152516.jpg"/>
          <p:cNvPicPr>
            <a:picLocks noChangeAspect="1" noChangeArrowheads="1"/>
          </p:cNvPicPr>
          <p:nvPr/>
        </p:nvPicPr>
        <p:blipFill>
          <a:blip r:embed="rId8" cstate="print"/>
          <a:srcRect l="10801" t="24800" r="20600" b="11151"/>
          <a:stretch>
            <a:fillRect/>
          </a:stretch>
        </p:blipFill>
        <p:spPr bwMode="auto">
          <a:xfrm>
            <a:off x="395536" y="4005064"/>
            <a:ext cx="2016224" cy="2564904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7176" name="Picture 8" descr="C:\Users\Светлана\Desktop\фото кружок\IMG_20190208_153021.jpg"/>
          <p:cNvPicPr>
            <a:picLocks noChangeAspect="1" noChangeArrowheads="1"/>
          </p:cNvPicPr>
          <p:nvPr/>
        </p:nvPicPr>
        <p:blipFill>
          <a:blip r:embed="rId9" cstate="print"/>
          <a:srcRect l="27600" t="9051" r="20600" b="31100"/>
          <a:stretch>
            <a:fillRect/>
          </a:stretch>
        </p:blipFill>
        <p:spPr bwMode="auto">
          <a:xfrm>
            <a:off x="7000553" y="4005064"/>
            <a:ext cx="1805164" cy="2564904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7177" name="Picture 9" descr="C:\Users\Светлана\Desktop\фото кружок\IMG_20190208_153634.jpg"/>
          <p:cNvPicPr>
            <a:picLocks noChangeAspect="1" noChangeArrowheads="1"/>
          </p:cNvPicPr>
          <p:nvPr/>
        </p:nvPicPr>
        <p:blipFill>
          <a:blip r:embed="rId10" cstate="print"/>
          <a:srcRect t="15350" b="16401"/>
          <a:stretch>
            <a:fillRect/>
          </a:stretch>
        </p:blipFill>
        <p:spPr bwMode="auto">
          <a:xfrm>
            <a:off x="2744796" y="3509221"/>
            <a:ext cx="3654407" cy="3252743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0536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Продолжи ряд</a:t>
            </a:r>
            <a:endParaRPr lang="ru-RU" sz="4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Светлана\Desktop\фото кружок\IMG_20190326_1549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670" b="14237"/>
          <a:stretch>
            <a:fillRect/>
          </a:stretch>
        </p:blipFill>
        <p:spPr bwMode="auto">
          <a:xfrm>
            <a:off x="197359" y="1268760"/>
            <a:ext cx="2631460" cy="288032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8195" name="Picture 3" descr="C:\Users\Светлана\Desktop\фото кружок\IMG_20190326_154946.jpg"/>
          <p:cNvPicPr>
            <a:picLocks noChangeAspect="1" noChangeArrowheads="1"/>
          </p:cNvPicPr>
          <p:nvPr/>
        </p:nvPicPr>
        <p:blipFill>
          <a:blip r:embed="rId4" cstate="print"/>
          <a:srcRect l="6601" b="11151"/>
          <a:stretch>
            <a:fillRect/>
          </a:stretch>
        </p:blipFill>
        <p:spPr bwMode="auto">
          <a:xfrm>
            <a:off x="3067551" y="2924944"/>
            <a:ext cx="3008897" cy="3816424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8196" name="Picture 4" descr="C:\Users\Светлана\Desktop\фото кружок\IMG_20190326_154952.jpg"/>
          <p:cNvPicPr>
            <a:picLocks noChangeAspect="1" noChangeArrowheads="1"/>
          </p:cNvPicPr>
          <p:nvPr/>
        </p:nvPicPr>
        <p:blipFill>
          <a:blip r:embed="rId5" cstate="print"/>
          <a:srcRect l="13601" t="10101" r="18086" b="5901"/>
          <a:stretch>
            <a:fillRect/>
          </a:stretch>
        </p:blipFill>
        <p:spPr bwMode="auto">
          <a:xfrm>
            <a:off x="6300192" y="1052736"/>
            <a:ext cx="2679206" cy="439248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588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Графический диктант</a:t>
            </a:r>
            <a:endParaRPr lang="ru-RU" sz="4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Светлана\Desktop\фото кружок\IMG_20190329_1526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21410"/>
          <a:stretch>
            <a:fillRect/>
          </a:stretch>
        </p:blipFill>
        <p:spPr bwMode="auto">
          <a:xfrm>
            <a:off x="1444489" y="1102432"/>
            <a:ext cx="2786505" cy="291987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9219" name="Picture 3" descr="C:\Users\Светлана\Desktop\фото кружок\IMG_20190329_152858.jpg"/>
          <p:cNvPicPr>
            <a:picLocks noChangeAspect="1" noChangeArrowheads="1"/>
          </p:cNvPicPr>
          <p:nvPr/>
        </p:nvPicPr>
        <p:blipFill>
          <a:blip r:embed="rId4" cstate="print"/>
          <a:srcRect b="15350"/>
          <a:stretch>
            <a:fillRect/>
          </a:stretch>
        </p:blipFill>
        <p:spPr bwMode="auto">
          <a:xfrm>
            <a:off x="5292080" y="1058447"/>
            <a:ext cx="2631056" cy="296956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9220" name="Picture 4" descr="C:\Users\Светлана\Desktop\фото кружок\IMG_20190329_155418.jpg"/>
          <p:cNvPicPr>
            <a:picLocks noChangeAspect="1" noChangeArrowheads="1"/>
          </p:cNvPicPr>
          <p:nvPr/>
        </p:nvPicPr>
        <p:blipFill>
          <a:blip r:embed="rId5" cstate="print"/>
          <a:srcRect l="10801" t="29000" r="27600" b="13251"/>
          <a:stretch>
            <a:fillRect/>
          </a:stretch>
        </p:blipFill>
        <p:spPr bwMode="auto">
          <a:xfrm>
            <a:off x="4752093" y="4117979"/>
            <a:ext cx="2088232" cy="259228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9221" name="Picture 5" descr="C:\Users\Светлана\Desktop\фото кружок\IMG_20190329_155426.jpg"/>
          <p:cNvPicPr>
            <a:picLocks noChangeAspect="1" noChangeArrowheads="1"/>
          </p:cNvPicPr>
          <p:nvPr/>
        </p:nvPicPr>
        <p:blipFill>
          <a:blip r:embed="rId6" cstate="print"/>
          <a:srcRect l="31800" t="20600" r="17801" b="25850"/>
          <a:stretch>
            <a:fillRect/>
          </a:stretch>
        </p:blipFill>
        <p:spPr bwMode="auto">
          <a:xfrm>
            <a:off x="251520" y="4130316"/>
            <a:ext cx="1728192" cy="259228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9222" name="Picture 6" descr="C:\Users\Светлана\Desktop\фото кружок\IMG_20190329_155808.jpg"/>
          <p:cNvPicPr>
            <a:picLocks noChangeAspect="1" noChangeArrowheads="1"/>
          </p:cNvPicPr>
          <p:nvPr/>
        </p:nvPicPr>
        <p:blipFill>
          <a:blip r:embed="rId7" cstate="print"/>
          <a:srcRect l="24800" t="9051" r="16401" b="32150"/>
          <a:stretch>
            <a:fillRect/>
          </a:stretch>
        </p:blipFill>
        <p:spPr bwMode="auto">
          <a:xfrm>
            <a:off x="7092280" y="4157609"/>
            <a:ext cx="1907704" cy="2543605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9223" name="Picture 7" descr="C:\Users\Светлана\Desktop\фото кружок\IMG_20190329_160000.jpg"/>
          <p:cNvPicPr>
            <a:picLocks noChangeAspect="1" noChangeArrowheads="1"/>
          </p:cNvPicPr>
          <p:nvPr/>
        </p:nvPicPr>
        <p:blipFill>
          <a:blip r:embed="rId8" cstate="print"/>
          <a:srcRect l="27600" t="17450" r="20600" b="31100"/>
          <a:stretch>
            <a:fillRect/>
          </a:stretch>
        </p:blipFill>
        <p:spPr bwMode="auto">
          <a:xfrm>
            <a:off x="2411760" y="4130316"/>
            <a:ext cx="1966994" cy="260493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588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Лабиринты</a:t>
            </a:r>
            <a:endParaRPr lang="ru-RU" sz="4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Светлана\Desktop\фото кружок\IMG_20190408_1539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4059" r="20594" b="15463"/>
          <a:stretch>
            <a:fillRect/>
          </a:stretch>
        </p:blipFill>
        <p:spPr bwMode="auto">
          <a:xfrm>
            <a:off x="417266" y="908721"/>
            <a:ext cx="1502880" cy="259228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1268" name="Picture 4" descr="C:\Users\Светлана\Desktop\фото кружок\IMG_20190408_153957.jpg"/>
          <p:cNvPicPr>
            <a:picLocks noChangeAspect="1" noChangeArrowheads="1"/>
          </p:cNvPicPr>
          <p:nvPr/>
        </p:nvPicPr>
        <p:blipFill>
          <a:blip r:embed="rId4" cstate="print"/>
          <a:srcRect l="24800" t="11151" r="19200" b="12200"/>
          <a:stretch>
            <a:fillRect/>
          </a:stretch>
        </p:blipFill>
        <p:spPr bwMode="auto">
          <a:xfrm>
            <a:off x="2651787" y="932959"/>
            <a:ext cx="1594676" cy="259228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1269" name="Picture 5" descr="C:\Users\Светлана\Desktop\фото кружок\IMG_20190408_154006.jpg"/>
          <p:cNvPicPr>
            <a:picLocks noChangeAspect="1" noChangeArrowheads="1"/>
          </p:cNvPicPr>
          <p:nvPr/>
        </p:nvPicPr>
        <p:blipFill>
          <a:blip r:embed="rId5" cstate="print"/>
          <a:srcRect l="34600" t="2751" r="9401" b="19550"/>
          <a:stretch>
            <a:fillRect/>
          </a:stretch>
        </p:blipFill>
        <p:spPr bwMode="auto">
          <a:xfrm>
            <a:off x="3203848" y="3615948"/>
            <a:ext cx="1488401" cy="255693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1270" name="Picture 6" descr="C:\Users\Светлана\Desktop\фото кружок\IMG_20190408_154526.jpg"/>
          <p:cNvPicPr>
            <a:picLocks noChangeAspect="1" noChangeArrowheads="1"/>
          </p:cNvPicPr>
          <p:nvPr/>
        </p:nvPicPr>
        <p:blipFill>
          <a:blip r:embed="rId6" cstate="print"/>
          <a:srcRect l="17800" t="29000"/>
          <a:stretch>
            <a:fillRect/>
          </a:stretch>
        </p:blipFill>
        <p:spPr bwMode="auto">
          <a:xfrm>
            <a:off x="4788024" y="989197"/>
            <a:ext cx="2751108" cy="316835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1271" name="Picture 7" descr="C:\Users\Светлана\Desktop\фото кружок\IMG_20190408_154603.jpg"/>
          <p:cNvPicPr>
            <a:picLocks noChangeAspect="1" noChangeArrowheads="1"/>
          </p:cNvPicPr>
          <p:nvPr/>
        </p:nvPicPr>
        <p:blipFill>
          <a:blip r:embed="rId7" cstate="print"/>
          <a:srcRect l="36000" t="29000" r="30400" b="6951"/>
          <a:stretch>
            <a:fillRect/>
          </a:stretch>
        </p:blipFill>
        <p:spPr bwMode="auto">
          <a:xfrm>
            <a:off x="7688635" y="3717032"/>
            <a:ext cx="1246564" cy="288032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1267" name="Picture 3" descr="C:\Users\Светлана\Desktop\фото кружок\IMG_20190408_153947.jpg"/>
          <p:cNvPicPr>
            <a:picLocks noChangeAspect="1" noChangeArrowheads="1"/>
          </p:cNvPicPr>
          <p:nvPr/>
        </p:nvPicPr>
        <p:blipFill>
          <a:blip r:embed="rId8" cstate="print"/>
          <a:srcRect l="20600" t="3801" r="12201" b="12201"/>
          <a:stretch>
            <a:fillRect/>
          </a:stretch>
        </p:blipFill>
        <p:spPr bwMode="auto">
          <a:xfrm>
            <a:off x="971600" y="3613391"/>
            <a:ext cx="1536170" cy="259228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588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Игры Воскобовича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Светлана\Desktop\фото кружок\IMG_20190402_1528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6770" t="14888" b="23095"/>
          <a:stretch>
            <a:fillRect/>
          </a:stretch>
        </p:blipFill>
        <p:spPr bwMode="auto">
          <a:xfrm>
            <a:off x="539552" y="1124744"/>
            <a:ext cx="1982247" cy="259228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0244" name="Picture 4" descr="C:\Users\Светлана\Desktop\фото кружок\IMG_20190402_154838.jpg"/>
          <p:cNvPicPr>
            <a:picLocks noChangeAspect="1" noChangeArrowheads="1"/>
          </p:cNvPicPr>
          <p:nvPr/>
        </p:nvPicPr>
        <p:blipFill>
          <a:blip r:embed="rId4" cstate="print"/>
          <a:srcRect t="9051" r="22000" b="16400"/>
          <a:stretch>
            <a:fillRect/>
          </a:stretch>
        </p:blipFill>
        <p:spPr bwMode="auto">
          <a:xfrm>
            <a:off x="2915816" y="3939246"/>
            <a:ext cx="2304256" cy="257703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0245" name="Picture 5" descr="C:\Users\Светлана\Desktop\фото кружок\IMG_20190402_154842.jpg"/>
          <p:cNvPicPr>
            <a:picLocks noChangeAspect="1" noChangeArrowheads="1"/>
          </p:cNvPicPr>
          <p:nvPr/>
        </p:nvPicPr>
        <p:blipFill>
          <a:blip r:embed="rId5" cstate="print"/>
          <a:srcRect t="16400" b="13251"/>
          <a:stretch>
            <a:fillRect/>
          </a:stretch>
        </p:blipFill>
        <p:spPr bwMode="auto">
          <a:xfrm>
            <a:off x="3159208" y="1146883"/>
            <a:ext cx="2763672" cy="259228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0246" name="Picture 6" descr="C:\Users\Светлана\Desktop\фото кружок\IMG_20190402_152804.jpg"/>
          <p:cNvPicPr>
            <a:picLocks noChangeAspect="1" noChangeArrowheads="1"/>
          </p:cNvPicPr>
          <p:nvPr/>
        </p:nvPicPr>
        <p:blipFill>
          <a:blip r:embed="rId6" cstate="print"/>
          <a:srcRect l="6601" t="5901" r="29000" b="15350"/>
          <a:stretch>
            <a:fillRect/>
          </a:stretch>
        </p:blipFill>
        <p:spPr bwMode="auto">
          <a:xfrm>
            <a:off x="827584" y="3861048"/>
            <a:ext cx="1766596" cy="288032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0247" name="Picture 7" descr="C:\Users\Светлана\Desktop\фото кружок\IMG_20190402_155905.jpg"/>
          <p:cNvPicPr>
            <a:picLocks noChangeAspect="1" noChangeArrowheads="1"/>
          </p:cNvPicPr>
          <p:nvPr/>
        </p:nvPicPr>
        <p:blipFill>
          <a:blip r:embed="rId7" cstate="print"/>
          <a:srcRect t="25850" r="5201" b="30051"/>
          <a:stretch>
            <a:fillRect/>
          </a:stretch>
        </p:blipFill>
        <p:spPr bwMode="auto">
          <a:xfrm>
            <a:off x="5508104" y="3939958"/>
            <a:ext cx="3274061" cy="2564904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0248" name="Picture 8" descr="C:\Users\Светлана\Desktop\фото кружок\IMG_20190402_155908.jpg"/>
          <p:cNvPicPr>
            <a:picLocks noChangeAspect="1" noChangeArrowheads="1"/>
          </p:cNvPicPr>
          <p:nvPr/>
        </p:nvPicPr>
        <p:blipFill>
          <a:blip r:embed="rId8" cstate="print"/>
          <a:srcRect l="29000" t="26900" b="23750"/>
          <a:stretch>
            <a:fillRect/>
          </a:stretch>
        </p:blipFill>
        <p:spPr bwMode="auto">
          <a:xfrm>
            <a:off x="6155649" y="1146883"/>
            <a:ext cx="2787774" cy="259228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588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Игры Воскобовича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Светлана\Desktop\фото кружок\IMG_20190416_1531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445" r="2623" b="8111"/>
          <a:stretch>
            <a:fillRect/>
          </a:stretch>
        </p:blipFill>
        <p:spPr bwMode="auto">
          <a:xfrm>
            <a:off x="1043608" y="1034105"/>
            <a:ext cx="2528211" cy="252028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2291" name="Picture 3" descr="C:\Users\Светлана\Desktop\фото кружок\IMG_20190416_153334.jpg"/>
          <p:cNvPicPr>
            <a:picLocks noChangeAspect="1" noChangeArrowheads="1"/>
          </p:cNvPicPr>
          <p:nvPr/>
        </p:nvPicPr>
        <p:blipFill>
          <a:blip r:embed="rId4" cstate="print"/>
          <a:srcRect l="33200" t="22700" r="27600" b="22050"/>
          <a:stretch>
            <a:fillRect/>
          </a:stretch>
        </p:blipFill>
        <p:spPr bwMode="auto">
          <a:xfrm>
            <a:off x="4139952" y="1034104"/>
            <a:ext cx="1497671" cy="2528973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2292" name="Picture 4" descr="C:\Users\Светлана\Desktop\фото кружок\IMG_20190416_153353.jpg"/>
          <p:cNvPicPr>
            <a:picLocks noChangeAspect="1" noChangeArrowheads="1"/>
          </p:cNvPicPr>
          <p:nvPr/>
        </p:nvPicPr>
        <p:blipFill>
          <a:blip r:embed="rId5" cstate="print"/>
          <a:srcRect l="8001" t="25850" r="13601" b="13251"/>
          <a:stretch>
            <a:fillRect/>
          </a:stretch>
        </p:blipFill>
        <p:spPr bwMode="auto">
          <a:xfrm>
            <a:off x="6164991" y="1088426"/>
            <a:ext cx="2415648" cy="252028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2293" name="Picture 5" descr="C:\Users\Светлана\Desktop\фото кружок\IMG_20190416_155012.jpg"/>
          <p:cNvPicPr>
            <a:picLocks noChangeAspect="1" noChangeArrowheads="1"/>
          </p:cNvPicPr>
          <p:nvPr/>
        </p:nvPicPr>
        <p:blipFill>
          <a:blip r:embed="rId6" cstate="print"/>
          <a:srcRect t="6951" b="13251"/>
          <a:stretch>
            <a:fillRect/>
          </a:stretch>
        </p:blipFill>
        <p:spPr bwMode="auto">
          <a:xfrm>
            <a:off x="467544" y="3840114"/>
            <a:ext cx="2592288" cy="288032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2294" name="Picture 6" descr="C:\Users\Светлана\Desktop\фото кружок\IMG_20190416_155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787016"/>
            <a:ext cx="2322258" cy="298651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2295" name="Picture 7" descr="C:\Users\Светлана\Desktop\фото кружок\IMG_20190416_155033.jpg"/>
          <p:cNvPicPr>
            <a:picLocks noChangeAspect="1" noChangeArrowheads="1"/>
          </p:cNvPicPr>
          <p:nvPr/>
        </p:nvPicPr>
        <p:blipFill>
          <a:blip r:embed="rId8" cstate="print"/>
          <a:srcRect t="3801" b="15350"/>
          <a:stretch>
            <a:fillRect/>
          </a:stretch>
        </p:blipFill>
        <p:spPr bwMode="auto">
          <a:xfrm>
            <a:off x="5883668" y="3746214"/>
            <a:ext cx="2808312" cy="3027319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588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Игры Воскобовича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Светлана\Desktop\фото кружок\IMG_20190419_1555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6503" t="5011" b="10828"/>
          <a:stretch>
            <a:fillRect/>
          </a:stretch>
        </p:blipFill>
        <p:spPr bwMode="auto">
          <a:xfrm>
            <a:off x="107504" y="1131356"/>
            <a:ext cx="2732559" cy="367240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3315" name="Picture 3" descr="C:\Users\Светлана\Desktop\фото кружок\IMG_20190419_155556.jpg"/>
          <p:cNvPicPr>
            <a:picLocks noChangeAspect="1" noChangeArrowheads="1"/>
          </p:cNvPicPr>
          <p:nvPr/>
        </p:nvPicPr>
        <p:blipFill>
          <a:blip r:embed="rId4" cstate="print"/>
          <a:srcRect l="17800" b="29000"/>
          <a:stretch>
            <a:fillRect/>
          </a:stretch>
        </p:blipFill>
        <p:spPr bwMode="auto">
          <a:xfrm>
            <a:off x="2959374" y="2132856"/>
            <a:ext cx="3001208" cy="3456384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3316" name="Picture 4" descr="C:\Users\Светлана\Desktop\фото кружок\IMG_20190419_155607.jpg"/>
          <p:cNvPicPr>
            <a:picLocks noChangeAspect="1" noChangeArrowheads="1"/>
          </p:cNvPicPr>
          <p:nvPr/>
        </p:nvPicPr>
        <p:blipFill>
          <a:blip r:embed="rId5" cstate="print"/>
          <a:srcRect l="19200" t="27951" r="12201" b="15350"/>
          <a:stretch>
            <a:fillRect/>
          </a:stretch>
        </p:blipFill>
        <p:spPr bwMode="auto">
          <a:xfrm>
            <a:off x="6084168" y="2967560"/>
            <a:ext cx="2952328" cy="3685633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nplus.com/files/resources/mid/599b4170b397615e0677a0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5"/>
            <a:ext cx="9172713" cy="68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904656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None/>
            </a:pPr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pPr marL="0" lvl="0" indent="0" algn="ctr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Повышение уровня познавательных, интеллектуальных и творческих способностей детей среднего дошкольного возраста через развивающие игры</a:t>
            </a:r>
            <a:r>
              <a:rPr lang="ru-RU" sz="2000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  <a:p>
            <a:pPr marL="0" lvl="0" indent="0" algn="ctr">
              <a:buNone/>
            </a:pPr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lvl="0" indent="0" algn="ctr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Формировать умения обдумывать и планировать свои действия, осуществлять решение в соответствии с заданными правилами, проверять результат своих действий.</a:t>
            </a:r>
          </a:p>
          <a:p>
            <a:pPr marL="0" lvl="0" indent="0" algn="ctr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Формировать представление о математических понятиях: углубление представлений о множестве, числе, величине, форме, пространстве и времени.</a:t>
            </a:r>
          </a:p>
          <a:p>
            <a:pPr marL="0" lvl="0" indent="0" algn="ctr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Развивать речь, уметь обосновывать свои высказывания.</a:t>
            </a:r>
          </a:p>
          <a:p>
            <a:pPr marL="0" lvl="0" indent="0" algn="ctr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Воспитывать навыки согласовывать свои действия с действиями сверстников и взрослого.</a:t>
            </a:r>
          </a:p>
          <a:p>
            <a:pPr marL="0" lvl="0" indent="0" algn="ctr">
              <a:buNone/>
            </a:pPr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Принципы построения занятий.</a:t>
            </a:r>
          </a:p>
          <a:p>
            <a:pPr marL="0" lvl="0" indent="0" algn="ctr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Системность.</a:t>
            </a:r>
          </a:p>
          <a:p>
            <a:pPr marL="0" lvl="0" indent="0" algn="ctr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Учёт возрастных особенностей детей.</a:t>
            </a:r>
          </a:p>
          <a:p>
            <a:pPr marL="0" lvl="0" indent="0" algn="ctr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Поэтапное использование игр.</a:t>
            </a:r>
          </a:p>
          <a:p>
            <a:pPr marL="0" lvl="0" indent="0" algn="ctr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Принцип постепенного и постоянного усложнения материала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67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588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Формы организации детской деятельности на кружке.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Логико-математические игры.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Интегрированные игровые занятия.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Совместная деятельность педагога и детей.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Самостоятельная игровая деятельность.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36912"/>
            <a:ext cx="9144000" cy="42210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Ожидаемый результат: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научатся обдумывать и планировать свои действия, осуществлять решение в соответствии с заданными правилами, проверять результат своих действий, аргументировать свои высказывания, строить простейшие умозаключения.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Появятся навыки взаимодействия друг с другом, дети научатся согласовывать свои действия с действиями сверстников и взрослого.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Расширится представление о математических понятиях: о множестве, числе, величине, форме, пространстве и времени, математической терминологии.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588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Игра   «Волшебные резиночки»</a:t>
            </a:r>
            <a:endParaRPr lang="ru-RU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ветлана\Desktop\фото кружок\IMG_20181204_0939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4653"/>
          <a:stretch>
            <a:fillRect/>
          </a:stretch>
        </p:blipFill>
        <p:spPr bwMode="auto">
          <a:xfrm>
            <a:off x="179512" y="764704"/>
            <a:ext cx="2736304" cy="324036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3" name="Picture 2" descr="C:\Users\Светлана\Desktop\фото кружок\IMG_20181204_095933.jpg"/>
          <p:cNvPicPr>
            <a:picLocks noChangeAspect="1" noChangeArrowheads="1"/>
          </p:cNvPicPr>
          <p:nvPr/>
        </p:nvPicPr>
        <p:blipFill>
          <a:blip r:embed="rId4" cstate="print"/>
          <a:srcRect t="25850"/>
          <a:stretch>
            <a:fillRect/>
          </a:stretch>
        </p:blipFill>
        <p:spPr bwMode="auto">
          <a:xfrm>
            <a:off x="5724128" y="980728"/>
            <a:ext cx="2622016" cy="259228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027" name="Picture 3" descr="C:\Users\Светлана\Desktop\фото кружок\IMG_20181204_095941.jpg"/>
          <p:cNvPicPr>
            <a:picLocks noChangeAspect="1" noChangeArrowheads="1"/>
          </p:cNvPicPr>
          <p:nvPr/>
        </p:nvPicPr>
        <p:blipFill>
          <a:blip r:embed="rId5" cstate="print"/>
          <a:srcRect t="25850" r="3801"/>
          <a:stretch>
            <a:fillRect/>
          </a:stretch>
        </p:blipFill>
        <p:spPr bwMode="auto">
          <a:xfrm>
            <a:off x="6084168" y="3719199"/>
            <a:ext cx="2448272" cy="2924325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028" name="Picture 4" descr="C:\Users\Светлана\Desktop\фото кружок\IMG_20190326_1547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3068960"/>
            <a:ext cx="2571750" cy="357301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588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850106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Цветные счетные палочки Кюизенера</a:t>
            </a:r>
            <a:endParaRPr lang="ru-RU" sz="4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Светлана\Desktop\фото кружок\IMG_20181204_0947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0474" t="25560" b="33243"/>
          <a:stretch>
            <a:fillRect/>
          </a:stretch>
        </p:blipFill>
        <p:spPr bwMode="auto">
          <a:xfrm>
            <a:off x="395536" y="1283509"/>
            <a:ext cx="2643137" cy="208823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2051" name="Picture 3" descr="C:\Users\Светлана\Desktop\фото кружок\IMG_20181204_094720.jpg"/>
          <p:cNvPicPr>
            <a:picLocks noChangeAspect="1" noChangeArrowheads="1"/>
          </p:cNvPicPr>
          <p:nvPr/>
        </p:nvPicPr>
        <p:blipFill>
          <a:blip r:embed="rId4" cstate="print"/>
          <a:srcRect l="26200" t="6951" r="5201" b="24800"/>
          <a:stretch>
            <a:fillRect/>
          </a:stretch>
        </p:blipFill>
        <p:spPr bwMode="auto">
          <a:xfrm>
            <a:off x="755576" y="3659773"/>
            <a:ext cx="1791337" cy="2376264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2052" name="Picture 4" descr="C:\Users\Светлана\Desktop\фото кружок\IMG_20181204_100558.jpg"/>
          <p:cNvPicPr>
            <a:picLocks noChangeAspect="1" noChangeArrowheads="1"/>
          </p:cNvPicPr>
          <p:nvPr/>
        </p:nvPicPr>
        <p:blipFill>
          <a:blip r:embed="rId5" cstate="print"/>
          <a:srcRect l="20600" t="25850" r="12201" b="8001"/>
          <a:stretch>
            <a:fillRect/>
          </a:stretch>
        </p:blipFill>
        <p:spPr bwMode="auto">
          <a:xfrm>
            <a:off x="3491880" y="1283509"/>
            <a:ext cx="1810487" cy="2376264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2053" name="Picture 5" descr="C:\Users\Светлана\Desktop\фото кружок\IMG_20181210_090907.jpg"/>
          <p:cNvPicPr>
            <a:picLocks noChangeAspect="1" noChangeArrowheads="1"/>
          </p:cNvPicPr>
          <p:nvPr/>
        </p:nvPicPr>
        <p:blipFill>
          <a:blip r:embed="rId6" cstate="print"/>
          <a:srcRect l="15001" t="15350" r="22000" b="16401"/>
          <a:stretch>
            <a:fillRect/>
          </a:stretch>
        </p:blipFill>
        <p:spPr bwMode="auto">
          <a:xfrm>
            <a:off x="3771602" y="3895238"/>
            <a:ext cx="1808509" cy="231225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2054" name="Picture 6" descr="C:\Users\Светлана\Desktop\фото кружок\IMG_20181210_090924.jpg"/>
          <p:cNvPicPr>
            <a:picLocks noChangeAspect="1" noChangeArrowheads="1"/>
          </p:cNvPicPr>
          <p:nvPr/>
        </p:nvPicPr>
        <p:blipFill>
          <a:blip r:embed="rId7" cstate="print"/>
          <a:srcRect l="13601" t="13251" r="20600" b="16400"/>
          <a:stretch>
            <a:fillRect/>
          </a:stretch>
        </p:blipFill>
        <p:spPr bwMode="auto">
          <a:xfrm>
            <a:off x="5940152" y="1340768"/>
            <a:ext cx="2051720" cy="2325705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2055" name="Picture 7" descr="C:\Users\Светлана\Desktop\фото кружок\IMG_20181210_094002.jpg"/>
          <p:cNvPicPr>
            <a:picLocks noChangeAspect="1" noChangeArrowheads="1"/>
          </p:cNvPicPr>
          <p:nvPr/>
        </p:nvPicPr>
        <p:blipFill>
          <a:blip r:embed="rId8" cstate="print"/>
          <a:srcRect l="16400" r="16401" b="30050"/>
          <a:stretch>
            <a:fillRect/>
          </a:stretch>
        </p:blipFill>
        <p:spPr bwMode="auto">
          <a:xfrm>
            <a:off x="6588224" y="3861048"/>
            <a:ext cx="2051720" cy="263691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588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Волшебные  </a:t>
            </a:r>
            <a:r>
              <a:rPr lang="ru-RU" sz="40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Гонзики</a:t>
            </a:r>
            <a:endParaRPr lang="ru-RU" sz="4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Светлана\Desktop\фото кружок\IMG_20190111_0955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673" t="13053" r="36077" b="38663"/>
          <a:stretch>
            <a:fillRect/>
          </a:stretch>
        </p:blipFill>
        <p:spPr bwMode="auto">
          <a:xfrm>
            <a:off x="539552" y="1340768"/>
            <a:ext cx="2376264" cy="338075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3075" name="Picture 3" descr="C:\Users\Светлана\Desktop\фото кружок\IMG_20190111_095542.jpg"/>
          <p:cNvPicPr>
            <a:picLocks noChangeAspect="1" noChangeArrowheads="1"/>
          </p:cNvPicPr>
          <p:nvPr/>
        </p:nvPicPr>
        <p:blipFill>
          <a:blip r:embed="rId4" cstate="print"/>
          <a:srcRect t="21650" r="34600" b="36350"/>
          <a:stretch>
            <a:fillRect/>
          </a:stretch>
        </p:blipFill>
        <p:spPr bwMode="auto">
          <a:xfrm>
            <a:off x="3347864" y="2317777"/>
            <a:ext cx="2664296" cy="291401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3076" name="Picture 4" descr="C:\Users\Светлана\Desktop\фото кружок\IMG_20190111_095550.jpg"/>
          <p:cNvPicPr>
            <a:picLocks noChangeAspect="1" noChangeArrowheads="1"/>
          </p:cNvPicPr>
          <p:nvPr/>
        </p:nvPicPr>
        <p:blipFill>
          <a:blip r:embed="rId5" cstate="print"/>
          <a:srcRect l="22000" t="20600" r="26000" b="26900"/>
          <a:stretch>
            <a:fillRect/>
          </a:stretch>
        </p:blipFill>
        <p:spPr bwMode="auto">
          <a:xfrm>
            <a:off x="6372200" y="3430588"/>
            <a:ext cx="2376264" cy="319881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" y="1588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Дидактическая игра «Адрес»</a:t>
            </a:r>
            <a:endParaRPr lang="ru-RU" sz="40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Светлана\Desktop\фото кружок\IMG_20190111_1003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5469" r="23200" b="20931"/>
          <a:stretch>
            <a:fillRect/>
          </a:stretch>
        </p:blipFill>
        <p:spPr bwMode="auto">
          <a:xfrm>
            <a:off x="251520" y="1412776"/>
            <a:ext cx="2244059" cy="208823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4099" name="Picture 3" descr="C:\Users\Светлана\Desktop\фото кружок\IMG_20190111_100404.jpg"/>
          <p:cNvPicPr>
            <a:picLocks noChangeAspect="1" noChangeArrowheads="1"/>
          </p:cNvPicPr>
          <p:nvPr/>
        </p:nvPicPr>
        <p:blipFill>
          <a:blip r:embed="rId4" cstate="print"/>
          <a:srcRect l="19200" r="5201" b="11151"/>
          <a:stretch>
            <a:fillRect/>
          </a:stretch>
        </p:blipFill>
        <p:spPr bwMode="auto">
          <a:xfrm>
            <a:off x="395536" y="3645024"/>
            <a:ext cx="2004406" cy="299695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4100" name="Picture 4" descr="C:\Users\Светлана\Desktop\фото кружок\IMG_20190114_155626.jpg"/>
          <p:cNvPicPr>
            <a:picLocks noChangeAspect="1" noChangeArrowheads="1"/>
          </p:cNvPicPr>
          <p:nvPr/>
        </p:nvPicPr>
        <p:blipFill>
          <a:blip r:embed="rId5" cstate="print"/>
          <a:srcRect t="13251" r="40200" b="21650"/>
          <a:stretch>
            <a:fillRect/>
          </a:stretch>
        </p:blipFill>
        <p:spPr bwMode="auto">
          <a:xfrm>
            <a:off x="2627784" y="1412776"/>
            <a:ext cx="2088232" cy="3031044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4101" name="Picture 5" descr="C:\Users\Светлана\Desktop\фото кружок\IMG_20190114_155609.jpg"/>
          <p:cNvPicPr>
            <a:picLocks noChangeAspect="1" noChangeArrowheads="1"/>
          </p:cNvPicPr>
          <p:nvPr/>
        </p:nvPicPr>
        <p:blipFill>
          <a:blip r:embed="rId6" cstate="print"/>
          <a:srcRect l="38800" t="19551" r="3801" b="32150"/>
          <a:stretch>
            <a:fillRect/>
          </a:stretch>
        </p:blipFill>
        <p:spPr bwMode="auto">
          <a:xfrm>
            <a:off x="4788024" y="2564904"/>
            <a:ext cx="2503061" cy="302433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4102" name="Picture 6" descr="C:\Users\Светлана\Desktop\фото кружок\IMG_20190208_151755.jpg"/>
          <p:cNvPicPr>
            <a:picLocks noChangeAspect="1" noChangeArrowheads="1"/>
          </p:cNvPicPr>
          <p:nvPr/>
        </p:nvPicPr>
        <p:blipFill>
          <a:blip r:embed="rId7" cstate="print"/>
          <a:srcRect l="24800" r="31800" b="32150"/>
          <a:stretch>
            <a:fillRect/>
          </a:stretch>
        </p:blipFill>
        <p:spPr bwMode="auto">
          <a:xfrm>
            <a:off x="7380312" y="3587376"/>
            <a:ext cx="1619672" cy="3096345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" y="1588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Игры Воскобовича</a:t>
            </a:r>
            <a:endParaRPr lang="ru-RU" sz="4000" i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Светлана\Desktop\фото кружок\IMG_20190114_1645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9472" t="8900" b="18596"/>
          <a:stretch>
            <a:fillRect/>
          </a:stretch>
        </p:blipFill>
        <p:spPr bwMode="auto">
          <a:xfrm>
            <a:off x="539552" y="1196752"/>
            <a:ext cx="2195736" cy="2635925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5123" name="Picture 3" descr="C:\Users\Светлана\Desktop\фото кружок\IMG_20190114_164525.jpg"/>
          <p:cNvPicPr>
            <a:picLocks noChangeAspect="1" noChangeArrowheads="1"/>
          </p:cNvPicPr>
          <p:nvPr/>
        </p:nvPicPr>
        <p:blipFill>
          <a:blip r:embed="rId4" cstate="print"/>
          <a:srcRect l="20601" t="6951" r="20600" b="33200"/>
          <a:stretch>
            <a:fillRect/>
          </a:stretch>
        </p:blipFill>
        <p:spPr bwMode="auto">
          <a:xfrm>
            <a:off x="3275856" y="1340768"/>
            <a:ext cx="2209509" cy="2592289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5124" name="Picture 4" descr="C:\Users\Светлана\Desktop\фото кружок\IMG_20190123_105927.jpg"/>
          <p:cNvPicPr>
            <a:picLocks noChangeAspect="1" noChangeArrowheads="1"/>
          </p:cNvPicPr>
          <p:nvPr/>
        </p:nvPicPr>
        <p:blipFill>
          <a:blip r:embed="rId5" cstate="print"/>
          <a:srcRect l="10800" t="26901" r="10801" b="11150"/>
          <a:stretch>
            <a:fillRect/>
          </a:stretch>
        </p:blipFill>
        <p:spPr bwMode="auto">
          <a:xfrm>
            <a:off x="5796136" y="1196752"/>
            <a:ext cx="2658194" cy="280059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5125" name="Picture 5" descr="C:\Users\Светлана\Desktop\фото кружок\IMG_20190123_110110.jpg"/>
          <p:cNvPicPr>
            <a:picLocks noChangeAspect="1" noChangeArrowheads="1"/>
          </p:cNvPicPr>
          <p:nvPr/>
        </p:nvPicPr>
        <p:blipFill>
          <a:blip r:embed="rId6" cstate="print"/>
          <a:srcRect l="12201" t="25850" b="6951"/>
          <a:stretch>
            <a:fillRect/>
          </a:stretch>
        </p:blipFill>
        <p:spPr bwMode="auto">
          <a:xfrm>
            <a:off x="3131840" y="4149080"/>
            <a:ext cx="2442835" cy="249289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5126" name="Picture 6" descr="C:\Users\Светлана\Desktop\фото кружок\IMG_20190123_105948.jpg"/>
          <p:cNvPicPr>
            <a:picLocks noChangeAspect="1" noChangeArrowheads="1"/>
          </p:cNvPicPr>
          <p:nvPr/>
        </p:nvPicPr>
        <p:blipFill>
          <a:blip r:embed="rId7" cstate="print"/>
          <a:srcRect l="20600" t="19550" r="27600" b="24800"/>
          <a:stretch>
            <a:fillRect/>
          </a:stretch>
        </p:blipFill>
        <p:spPr bwMode="auto">
          <a:xfrm>
            <a:off x="6156176" y="4149080"/>
            <a:ext cx="1828828" cy="249289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5127" name="Picture 7" descr="C:\Users\Светлана\Desktop\фото кружок\IMG_20190123_110101.jpg"/>
          <p:cNvPicPr>
            <a:picLocks noChangeAspect="1" noChangeArrowheads="1"/>
          </p:cNvPicPr>
          <p:nvPr/>
        </p:nvPicPr>
        <p:blipFill>
          <a:blip r:embed="rId8" cstate="print"/>
          <a:srcRect l="19009" t="15779" r="6823" b="21650"/>
          <a:stretch>
            <a:fillRect/>
          </a:stretch>
        </p:blipFill>
        <p:spPr bwMode="auto">
          <a:xfrm>
            <a:off x="351469" y="3997349"/>
            <a:ext cx="2280205" cy="2564904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588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Игры Воскобовича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Светлана\Desktop\фото кружок\IMG_20190123_1541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279567"/>
            <a:ext cx="1620180" cy="230425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6147" name="Picture 3" descr="C:\Users\Светлана\Desktop\фото кружок\IMG_20190123_154117.jpg"/>
          <p:cNvPicPr>
            <a:picLocks noChangeAspect="1" noChangeArrowheads="1"/>
          </p:cNvPicPr>
          <p:nvPr/>
        </p:nvPicPr>
        <p:blipFill>
          <a:blip r:embed="rId4" cstate="print"/>
          <a:srcRect l="37400" r="9401"/>
          <a:stretch>
            <a:fillRect/>
          </a:stretch>
        </p:blipFill>
        <p:spPr bwMode="auto">
          <a:xfrm>
            <a:off x="1835696" y="1218891"/>
            <a:ext cx="1296144" cy="259228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6148" name="Picture 4" descr="C:\Users\Светлана\Desktop\фото кружок\IMG_20190123_154448.jpg"/>
          <p:cNvPicPr>
            <a:picLocks noChangeAspect="1" noChangeArrowheads="1"/>
          </p:cNvPicPr>
          <p:nvPr/>
        </p:nvPicPr>
        <p:blipFill>
          <a:blip r:embed="rId5" cstate="print"/>
          <a:srcRect l="20601" r="17800" b="20600"/>
          <a:stretch>
            <a:fillRect/>
          </a:stretch>
        </p:blipFill>
        <p:spPr bwMode="auto">
          <a:xfrm>
            <a:off x="7813009" y="1202463"/>
            <a:ext cx="1298853" cy="208823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6149" name="Picture 5" descr="C:\Users\Светлана\Desktop\фото кружок\IMG_20190123_154458.jpg"/>
          <p:cNvPicPr>
            <a:picLocks noChangeAspect="1" noChangeArrowheads="1"/>
          </p:cNvPicPr>
          <p:nvPr/>
        </p:nvPicPr>
        <p:blipFill>
          <a:blip r:embed="rId6" cstate="print"/>
          <a:srcRect l="13601" r="19200" b="12201"/>
          <a:stretch>
            <a:fillRect/>
          </a:stretch>
        </p:blipFill>
        <p:spPr bwMode="auto">
          <a:xfrm>
            <a:off x="5148064" y="1628800"/>
            <a:ext cx="1306987" cy="216024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6150" name="Picture 6" descr="C:\Users\Светлана\Desktop\фото кружок\IMG_20190123_154503.jpg"/>
          <p:cNvPicPr>
            <a:picLocks noChangeAspect="1" noChangeArrowheads="1"/>
          </p:cNvPicPr>
          <p:nvPr/>
        </p:nvPicPr>
        <p:blipFill>
          <a:blip r:embed="rId7" cstate="print"/>
          <a:srcRect l="22001" r="15000" b="16400"/>
          <a:stretch>
            <a:fillRect/>
          </a:stretch>
        </p:blipFill>
        <p:spPr bwMode="auto">
          <a:xfrm>
            <a:off x="6588224" y="1192780"/>
            <a:ext cx="1088746" cy="194421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6151" name="Picture 7" descr="C:\Users\Светлана\Desktop\фото кружок\IMG_20190416_160353.jpg"/>
          <p:cNvPicPr>
            <a:picLocks noChangeAspect="1" noChangeArrowheads="1"/>
          </p:cNvPicPr>
          <p:nvPr/>
        </p:nvPicPr>
        <p:blipFill>
          <a:blip r:embed="rId8" cstate="print"/>
          <a:srcRect l="6601" t="22701" r="40200" b="17450"/>
          <a:stretch>
            <a:fillRect/>
          </a:stretch>
        </p:blipFill>
        <p:spPr bwMode="auto">
          <a:xfrm>
            <a:off x="3275856" y="1218891"/>
            <a:ext cx="1728192" cy="259228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6152" name="Picture 8" descr="C:\Users\Светлана\Desktop\фото кружок\IMG_20190416_160357.jpg"/>
          <p:cNvPicPr>
            <a:picLocks noChangeAspect="1" noChangeArrowheads="1"/>
          </p:cNvPicPr>
          <p:nvPr/>
        </p:nvPicPr>
        <p:blipFill>
          <a:blip r:embed="rId9" cstate="print"/>
          <a:srcRect l="37800" t="23750" r="13201" b="23750"/>
          <a:stretch>
            <a:fillRect/>
          </a:stretch>
        </p:blipFill>
        <p:spPr bwMode="auto">
          <a:xfrm>
            <a:off x="2627784" y="4005064"/>
            <a:ext cx="1663385" cy="270892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6153" name="Picture 9" descr="C:\Users\Светлана\Desktop\фото кружок\IMG_20190416_160529.jpg"/>
          <p:cNvPicPr>
            <a:picLocks noChangeAspect="1" noChangeArrowheads="1"/>
          </p:cNvPicPr>
          <p:nvPr/>
        </p:nvPicPr>
        <p:blipFill>
          <a:blip r:embed="rId10" cstate="print"/>
          <a:srcRect l="5201" t="10101" r="19201" b="33200"/>
          <a:stretch>
            <a:fillRect/>
          </a:stretch>
        </p:blipFill>
        <p:spPr bwMode="auto">
          <a:xfrm>
            <a:off x="253317" y="4020727"/>
            <a:ext cx="2304256" cy="230425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6154" name="Picture 10" descr="C:\Users\Светлана\Desktop\фото кружок\IMG_20190416_160535.jpg"/>
          <p:cNvPicPr>
            <a:picLocks noChangeAspect="1" noChangeArrowheads="1"/>
          </p:cNvPicPr>
          <p:nvPr/>
        </p:nvPicPr>
        <p:blipFill>
          <a:blip r:embed="rId11" cstate="print"/>
          <a:srcRect t="2751" r="18801" b="19550"/>
          <a:stretch>
            <a:fillRect/>
          </a:stretch>
        </p:blipFill>
        <p:spPr bwMode="auto">
          <a:xfrm>
            <a:off x="4537024" y="4005064"/>
            <a:ext cx="2123208" cy="270892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6155" name="Picture 11" descr="C:\Users\Светлана\Desktop\фото кружок\IMG_20190416_160805.jpg"/>
          <p:cNvPicPr>
            <a:picLocks noChangeAspect="1" noChangeArrowheads="1"/>
          </p:cNvPicPr>
          <p:nvPr/>
        </p:nvPicPr>
        <p:blipFill>
          <a:blip r:embed="rId12" cstate="print"/>
          <a:srcRect l="22000" t="18500" r="10801" b="10101"/>
          <a:stretch>
            <a:fillRect/>
          </a:stretch>
        </p:blipFill>
        <p:spPr bwMode="auto">
          <a:xfrm>
            <a:off x="6876256" y="3583823"/>
            <a:ext cx="2185655" cy="3096344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236</Words>
  <Application>Microsoft Office PowerPoint</Application>
  <PresentationFormat>Экран (4:3)</PresentationFormat>
  <Paragraphs>44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Муниципальное бюджетное дошкольное образовательное учреждение – детский сад № 176   Кружок «Игралочка»</vt:lpstr>
      <vt:lpstr>Презентация PowerPoint</vt:lpstr>
      <vt:lpstr>Формы организации детской деятельности на кружке. 1. Логико-математические игры. 2. Интегрированные игровые занятия. 3. Совместная деятельность педагога и детей. 4. Самостоятельная игровая деятельность. </vt:lpstr>
      <vt:lpstr>Игра   «Волшебные резиночки»</vt:lpstr>
      <vt:lpstr>Цветные счетные палочки Кюизенера</vt:lpstr>
      <vt:lpstr>Волшебные  Гонзики</vt:lpstr>
      <vt:lpstr>Дидактическая игра «Адрес»</vt:lpstr>
      <vt:lpstr>Игры Воскобовича</vt:lpstr>
      <vt:lpstr>Игры Воскобовича</vt:lpstr>
      <vt:lpstr>Блоки «Дьенеша»</vt:lpstr>
      <vt:lpstr>Продолжи ряд</vt:lpstr>
      <vt:lpstr>Графический диктант</vt:lpstr>
      <vt:lpstr>Лабиринты</vt:lpstr>
      <vt:lpstr>Игры Воскобовича</vt:lpstr>
      <vt:lpstr>Игры Воскобовича</vt:lpstr>
      <vt:lpstr>Игры Воскобовича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логика</dc:title>
  <dc:creator>Светлана</dc:creator>
  <cp:lastModifiedBy>Метод кабинет</cp:lastModifiedBy>
  <cp:revision>20</cp:revision>
  <dcterms:created xsi:type="dcterms:W3CDTF">2019-05-19T03:50:04Z</dcterms:created>
  <dcterms:modified xsi:type="dcterms:W3CDTF">2019-05-29T02:25:03Z</dcterms:modified>
</cp:coreProperties>
</file>