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1"/>
  </p:notesMasterIdLst>
  <p:sldIdLst>
    <p:sldId id="257" r:id="rId2"/>
    <p:sldId id="271" r:id="rId3"/>
    <p:sldId id="260" r:id="rId4"/>
    <p:sldId id="261" r:id="rId5"/>
    <p:sldId id="273" r:id="rId6"/>
    <p:sldId id="275" r:id="rId7"/>
    <p:sldId id="274" r:id="rId8"/>
    <p:sldId id="272" r:id="rId9"/>
    <p:sldId id="270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9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3B9C8A-4017-423C-9542-86034B294E04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A094C3-874F-41B3-B1DD-9F4537AED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Екатеринбург, 2022   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E867F-0860-4992-B5F0-8F54C8098CB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36A50-9A3D-446A-B9E1-3165519E57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C664-0225-453A-962B-3069A7E222A5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AD1E-697C-4AB2-85BF-26BC868B7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4004-D266-44E3-857F-A81A66B9B2BA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695A-A190-4291-82DF-88EFF0337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CEE8-1369-4EE3-AB89-2AF2B541A543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4CB8-DD0E-4A59-B298-D152A08B2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9CE5-E246-426A-9344-2717D0935184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AF2A-EBB5-456C-9493-985F7EADF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0706-D2A8-48EB-AE26-1D9ED6E84B06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FCCF-2A87-4C88-AE18-A32BF30C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D0B3-F8E3-40EB-B209-087AD83015F7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B35A-EE18-4F39-A598-95B9EC9CE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352E-BB9D-4216-AC02-E85F6559B721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3F2B-7FE1-4B85-9F85-82408FE94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91FA-602F-4EE9-9BDE-15CDEC188531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6CA1-3044-4BD5-891E-6FB7124F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EC59-7DE9-4B18-9287-C97B0D51958D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DACF-B10D-4A7B-86C8-A4F2F50C7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C3B0-3F85-4CC5-8DA1-F95FC2421115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5344-FF38-4BBE-AEB3-82F51DB68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1913-0CFA-4B9D-95DB-5F9A6DA26BD1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DFD2-B7F3-425F-9735-395B2070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7BE1-EFD1-4A17-AFDF-1CA23272EBFD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49E8-9AB8-43CF-A5B1-5D323C3D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6142-E41B-4EB3-8930-2CC759045EC9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0513-77D2-42DF-AC09-F3CE9E0C6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A817-2921-4939-BDC7-22B83152278D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DF2A-A699-47D2-8C22-4A86801BC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87B0-FAAA-4278-9FE5-3BCDC535E58D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AE78-DF45-41B4-B78F-8F3431A47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3F6E-4D95-4A38-8B28-F11642B74651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1330-3F88-4D00-934D-60A5F8270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886F0-16D7-44C7-B77D-BC3AA6110C3D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89437-7F6B-4DFB-AE93-C0734A8AE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91" r:id="rId11"/>
    <p:sldLayoutId id="2147483780" r:id="rId12"/>
    <p:sldLayoutId id="2147483792" r:id="rId13"/>
    <p:sldLayoutId id="2147483779" r:id="rId14"/>
    <p:sldLayoutId id="2147483778" r:id="rId15"/>
    <p:sldLayoutId id="214748377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1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58763" y="192088"/>
            <a:ext cx="1167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учреждение-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детский сад № 176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808663" y="5168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rebuchet MS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52425" y="5018088"/>
            <a:ext cx="4359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Воспитатель высшей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Соколова С.Д.</a:t>
            </a:r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4545013" y="6337300"/>
            <a:ext cx="2428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>
                <a:latin typeface="Times New Roman" pitchFamily="18" charset="0"/>
                <a:cs typeface="Times New Roman" pitchFamily="18" charset="0"/>
              </a:rPr>
              <a:t>Екатеринбург, 2024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671513" y="1311275"/>
            <a:ext cx="103632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latin typeface="Times New Roman" pitchFamily="18" charset="0"/>
              </a:rPr>
              <a:t>                               </a:t>
            </a:r>
            <a:r>
              <a:rPr lang="ru-RU" sz="3600">
                <a:solidFill>
                  <a:schemeClr val="accent2"/>
                </a:solidFill>
                <a:latin typeface="Times New Roman" pitchFamily="18" charset="0"/>
              </a:rPr>
              <a:t>Семинар - практикум</a:t>
            </a:r>
          </a:p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</a:rPr>
              <a:t>«Использование технологии развивающих игр В.В.Воскобовича в рамках работы  </a:t>
            </a:r>
          </a:p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</a:rPr>
              <a:t>             «Азбука. Екатеринбург»</a:t>
            </a:r>
          </a:p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</a:rPr>
              <a:t> при знакомстве с достопримечательностями города»</a:t>
            </a:r>
          </a:p>
          <a:p>
            <a:pPr algn="ctr"/>
            <a:endParaRPr lang="ru-RU" sz="40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462588" y="1111250"/>
            <a:ext cx="5037137" cy="3659188"/>
          </a:xfrm>
        </p:spPr>
        <p:txBody>
          <a:bodyPr/>
          <a:lstStyle/>
          <a:p>
            <a:pPr marL="342900" defTabSz="91440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 Вячеслав Вадимович – </a:t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российский физик, является одним </a:t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первых изобретателей </a:t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специальных</a:t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развивающих игр для детей. </a:t>
            </a:r>
            <a:r>
              <a:rPr lang="ru-RU" sz="28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8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441325"/>
            <a:ext cx="47371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40288" y="3211513"/>
            <a:ext cx="2700337" cy="80962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РИВ</a:t>
            </a:r>
            <a:endParaRPr lang="ru-RU" sz="1100" b="1" dirty="0">
              <a:solidFill>
                <a:srgbClr val="000000"/>
              </a:solidFill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75" y="3884613"/>
            <a:ext cx="4002088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263" y="1500188"/>
            <a:ext cx="4000500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47013" y="4021138"/>
            <a:ext cx="3586162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Физическое развитие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7013" y="1500188"/>
            <a:ext cx="3586162" cy="142557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620000" y="2419350"/>
            <a:ext cx="438150" cy="3714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5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4449763" y="2409825"/>
            <a:ext cx="390525" cy="3714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2536" name="Прямая со стрелкой 10"/>
          <p:cNvCxnSpPr>
            <a:cxnSpLocks noChangeShapeType="1"/>
          </p:cNvCxnSpPr>
          <p:nvPr/>
        </p:nvCxnSpPr>
        <p:spPr bwMode="auto">
          <a:xfrm>
            <a:off x="7627938" y="3159125"/>
            <a:ext cx="438150" cy="4572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2537" name="Прямая со стрелкой 11"/>
          <p:cNvCxnSpPr>
            <a:cxnSpLocks noChangeShapeType="1"/>
          </p:cNvCxnSpPr>
          <p:nvPr/>
        </p:nvCxnSpPr>
        <p:spPr bwMode="auto">
          <a:xfrm flipH="1">
            <a:off x="4449763" y="3086100"/>
            <a:ext cx="390525" cy="4572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orbel" pitchFamily="34" charset="0"/>
            </a:endParaRP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3959225" y="-725488"/>
            <a:ext cx="4475163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19475" algn="l"/>
              </a:tabLst>
            </a:pPr>
            <a:endParaRPr lang="ru-RU" altLang="ru-RU" sz="2400" b="1">
              <a:solidFill>
                <a:srgbClr val="00206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3419475" algn="l"/>
              </a:tabLst>
            </a:pPr>
            <a:r>
              <a:rPr lang="ru-RU" altLang="ru-RU" sz="36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области</a:t>
            </a:r>
            <a:endParaRPr lang="ru-RU" altLang="ru-RU" b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9763" y="5259388"/>
            <a:ext cx="3373437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67438" y="3500438"/>
            <a:ext cx="73025" cy="10080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70" name="Прямая соединительная линия 7169"/>
          <p:cNvCxnSpPr>
            <a:stCxn id="6" idx="3"/>
            <a:endCxn id="6" idx="3"/>
          </p:cNvCxnSpPr>
          <p:nvPr/>
        </p:nvCxnSpPr>
        <p:spPr>
          <a:xfrm>
            <a:off x="4449763" y="19573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288" y="2212975"/>
            <a:ext cx="27003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858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речи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675" y="1152525"/>
            <a:ext cx="11033125" cy="984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Овладение речью, как средством общения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675" y="2239963"/>
            <a:ext cx="11033125" cy="10366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Обогащение активного словаря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675" y="3408363"/>
            <a:ext cx="11033125" cy="104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Развитие звуковой культуры речи,</a:t>
            </a: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связной речи, речевого творчества</a:t>
            </a:r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675" y="4587875"/>
            <a:ext cx="11033125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Знакомство с художественной литературой</a:t>
            </a:r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675" y="5745163"/>
            <a:ext cx="11033125" cy="906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Фо</a:t>
            </a: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рмирование звуковой аналитико-синтетической активности, как предпосылки обучения грамоте</a:t>
            </a:r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54050" y="196850"/>
            <a:ext cx="11047413" cy="385763"/>
          </a:xfrm>
        </p:spPr>
        <p:txBody>
          <a:bodyPr/>
          <a:lstStyle/>
          <a:p>
            <a:pPr eaLnBrk="1" hangingPunct="1"/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«Фиолетовый лес»                       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«Коврограф Ларчик»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860425"/>
            <a:ext cx="5961062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Метод кабинет\Desktop\фото Восеобович\205_image.jpg"/>
          <p:cNvPicPr>
            <a:picLocks noChangeAspect="1" noChangeArrowheads="1"/>
          </p:cNvPicPr>
          <p:nvPr/>
        </p:nvPicPr>
        <p:blipFill>
          <a:blip r:embed="rId3"/>
          <a:srcRect l="4773" t="4857" r="5011" b="4729"/>
          <a:stretch>
            <a:fillRect/>
          </a:stretch>
        </p:blipFill>
        <p:spPr bwMode="auto">
          <a:xfrm>
            <a:off x="6627813" y="1039813"/>
            <a:ext cx="50165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теремк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71063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7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14" descr="C:\Users\123\Pictures\images (5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91088" y="5045075"/>
            <a:ext cx="1981200" cy="1477963"/>
          </a:xfrm>
        </p:spPr>
      </p:pic>
      <p:pic>
        <p:nvPicPr>
          <p:cNvPr id="26627" name="Picture 20" descr="C:\Users\123\Picture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975" y="3727450"/>
            <a:ext cx="45291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5" descr="C:\Users\123\Picture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763" y="4889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C:\Users\123\Picture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75" y="3816350"/>
            <a:ext cx="44307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9" descr="C:\Users\123\Pictures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0225" y="2032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7" descr="C:\Users\123\Picture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8338" y="2546350"/>
            <a:ext cx="304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8" descr="C:\Users\123\Pictures\images 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488" y="400050"/>
            <a:ext cx="314166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0888" y="471488"/>
            <a:ext cx="1966912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10821246" cy="75438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математического содержания</a:t>
            </a:r>
            <a:br>
              <a:rPr lang="ru-RU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4" descr="C:\Users\Мама\Documents\Развивающие игры Воскобовича\15. ЧудоКрестики\ЧудоКРЕСТИК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7563" y="3946525"/>
            <a:ext cx="19351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Картинки по запросу чудо со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363" y="3859213"/>
            <a:ext cx="19621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Картинки по запросу чудо цвет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3822700"/>
            <a:ext cx="153511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http://www.zodiak-kniga.ru/pics/items/1440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8" y="4064000"/>
            <a:ext cx="28987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http://www.zodiak-kniga.ru/pics/items/1424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505325"/>
            <a:ext cx="8651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http://vvvgames.myjino.ru/images/cms/data/catalog/08geok/geok_v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83663" y="938213"/>
            <a:ext cx="3016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http://ytypyty.ru/image/cache/data/kvadrat3-700x70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2738" y="1281113"/>
            <a:ext cx="23558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1" descr="http://www.intel-kids.ru/published/publicdata/INTELKIDSDB/attachments/SC/products_pictures/kv2_sk_en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6425" y="1477963"/>
            <a:ext cx="237172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 descr="C:\Users\Мама\Documents\Развивающие игры Воскобовича\1. Картинки для докладов\Математические корзинки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438" y="3073400"/>
            <a:ext cx="17684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20388" y="3563938"/>
            <a:ext cx="14716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3" descr="C:\Windows\system32\config\systemprofile\Desktop\1426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188" y="206375"/>
            <a:ext cx="23050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13"/>
          <a:srcRect t="6342" r="1776" b="3392"/>
          <a:stretch>
            <a:fillRect/>
          </a:stretch>
        </p:blipFill>
        <p:spPr bwMode="auto">
          <a:xfrm>
            <a:off x="1882775" y="1308100"/>
            <a:ext cx="2659063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" y="822960"/>
            <a:ext cx="10104120" cy="505206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>Спасибо </a:t>
            </a:r>
            <a:br>
              <a:rPr lang="ru-RU" sz="8000" b="1" spc="50" dirty="0" smtClean="0">
                <a:ln w="11430"/>
                <a:solidFill>
                  <a:srgbClr val="FF0000"/>
                </a:solidFill>
              </a:rPr>
            </a:br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>за </a:t>
            </a:r>
            <a:br>
              <a:rPr lang="ru-RU" sz="8000" b="1" spc="50" dirty="0" smtClean="0">
                <a:ln w="11430"/>
                <a:solidFill>
                  <a:srgbClr val="FF0000"/>
                </a:solidFill>
              </a:rPr>
            </a:br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>внимание !</a:t>
            </a:r>
            <a:endParaRPr lang="ru-RU" sz="8000" b="1" spc="5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1036</TotalTime>
  <Words>105</Words>
  <Application>Microsoft Office PowerPoint</Application>
  <PresentationFormat>Произвольный</PresentationFormat>
  <Paragraphs>32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Trebuchet MS</vt:lpstr>
      <vt:lpstr>Wingdings 3</vt:lpstr>
      <vt:lpstr>Calibri</vt:lpstr>
      <vt:lpstr>Times New Roman</vt:lpstr>
      <vt:lpstr>Corbel</vt:lpstr>
      <vt:lpstr>Monotype Corsiva</vt:lpstr>
      <vt:lpstr>Грань</vt:lpstr>
      <vt:lpstr>Грань</vt:lpstr>
      <vt:lpstr>Грань</vt:lpstr>
      <vt:lpstr>Грань</vt:lpstr>
      <vt:lpstr>Слайд 1</vt:lpstr>
      <vt:lpstr>Воскобович Вячеслав Вадимович –  российский физик, является одним  из первых изобретателей  специальных  развивающих игр для детей.  </vt:lpstr>
      <vt:lpstr>Слайд 3</vt:lpstr>
      <vt:lpstr> Развитие речи Задачи</vt:lpstr>
      <vt:lpstr>«Фиолетовый лес»                                                «Коврограф Ларчик» 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Семинар-2022год Использование развивающих игр в работе с детьми в рамках ФГОС (на примере развивающих игр В. Воскобовича)</dc:title>
  <dc:creator>Светлана</dc:creator>
  <cp:lastModifiedBy>Boss</cp:lastModifiedBy>
  <cp:revision>60</cp:revision>
  <dcterms:created xsi:type="dcterms:W3CDTF">2022-03-13T09:34:09Z</dcterms:created>
  <dcterms:modified xsi:type="dcterms:W3CDTF">2024-04-14T14:31:39Z</dcterms:modified>
</cp:coreProperties>
</file>